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1580"/>
            <a:ext cx="3333244" cy="5141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473" y="4060536"/>
            <a:ext cx="8923724" cy="51893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1836796" cy="4540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7799"/>
            <a:ext cx="2328310" cy="860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15050" y="589609"/>
            <a:ext cx="852418" cy="953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57559" y="7005911"/>
            <a:ext cx="2179310" cy="297508"/>
            <a:chOff x="4857559" y="7005911"/>
            <a:chExt cx="2179310" cy="297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7559" y="7005911"/>
              <a:ext cx="2179310" cy="29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8516" y="1963050"/>
            <a:ext cx="14425726" cy="6446496"/>
            <a:chOff x="1738516" y="1963050"/>
            <a:chExt cx="14425726" cy="64464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8516" y="1963050"/>
              <a:ext cx="14425726" cy="644649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5222" y="1193767"/>
            <a:ext cx="3704559" cy="7161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57559" y="7005911"/>
            <a:ext cx="2179310" cy="297508"/>
            <a:chOff x="4857559" y="7005911"/>
            <a:chExt cx="2179310" cy="297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7559" y="7005911"/>
              <a:ext cx="2179310" cy="2975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8874" y="1213472"/>
            <a:ext cx="7434359" cy="7161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62168" y="2035113"/>
            <a:ext cx="14378651" cy="6793913"/>
            <a:chOff x="1662168" y="2035113"/>
            <a:chExt cx="14378651" cy="67939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2168" y="2035113"/>
              <a:ext cx="14378651" cy="6793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28495" y="1023012"/>
            <a:ext cx="5578022" cy="7441037"/>
            <a:chOff x="5728495" y="1023012"/>
            <a:chExt cx="5578022" cy="74410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8495" y="1023012"/>
              <a:ext cx="5578022" cy="7441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785" y="1141042"/>
            <a:ext cx="4206097" cy="41568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5371" y="5528219"/>
            <a:ext cx="4375020" cy="1858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6801" y="3739325"/>
            <a:ext cx="6125492" cy="25092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025" y="2313832"/>
            <a:ext cx="9782624" cy="5722878"/>
            <a:chOff x="597025" y="2313832"/>
            <a:chExt cx="9782624" cy="57228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025" y="2313832"/>
              <a:ext cx="9782624" cy="57228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730" y="1504353"/>
            <a:ext cx="3518959" cy="6204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15211" y="4026183"/>
            <a:ext cx="6678940" cy="1149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562" y="1498533"/>
            <a:ext cx="9033035" cy="6859798"/>
            <a:chOff x="362562" y="1498533"/>
            <a:chExt cx="9033035" cy="68597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562" y="1498533"/>
              <a:ext cx="9033035" cy="68597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267" y="718246"/>
            <a:ext cx="3022330" cy="6204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4448" y="4394741"/>
            <a:ext cx="5107597" cy="15277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6254" y="2329809"/>
            <a:ext cx="10180595" cy="4965517"/>
            <a:chOff x="846254" y="2329809"/>
            <a:chExt cx="10180595" cy="49655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254" y="2329809"/>
              <a:ext cx="10180595" cy="49655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2960" y="1563465"/>
            <a:ext cx="3199245" cy="6204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35753" y="4128117"/>
            <a:ext cx="6139255" cy="20557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0114" y="1754691"/>
            <a:ext cx="10416763" cy="6075755"/>
            <a:chOff x="520114" y="1754691"/>
            <a:chExt cx="10416763" cy="60757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114" y="1754691"/>
              <a:ext cx="10416763" cy="607575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820" y="989420"/>
            <a:ext cx="2793207" cy="6204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580" y="4598428"/>
            <a:ext cx="5642865" cy="1199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6847" y="1445239"/>
            <a:ext cx="3198178" cy="62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9768" y="2156928"/>
            <a:ext cx="10479228" cy="5971858"/>
            <a:chOff x="429768" y="2156928"/>
            <a:chExt cx="10479228" cy="59718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768" y="2156928"/>
              <a:ext cx="10479228" cy="5971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5279" y="4361975"/>
            <a:ext cx="5870950" cy="16727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820" y="1445239"/>
            <a:ext cx="3050397" cy="62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0114" y="2077441"/>
            <a:ext cx="10239055" cy="6290945"/>
            <a:chOff x="520114" y="2077441"/>
            <a:chExt cx="10239055" cy="6290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114" y="2077441"/>
              <a:ext cx="10239055" cy="6290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97853" y="9460571"/>
            <a:ext cx="13133181" cy="164571"/>
            <a:chOff x="4797853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797853" y="9460571"/>
              <a:ext cx="13133181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9630" y="762014"/>
            <a:ext cx="3940861" cy="30098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9018" y="3514978"/>
            <a:ext cx="1105105" cy="1233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61172" y="4595582"/>
            <a:ext cx="1507026" cy="7161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94891" y="3514978"/>
            <a:ext cx="1276534" cy="12336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7020" y="4595582"/>
            <a:ext cx="2237559" cy="7161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7644" y="3514978"/>
            <a:ext cx="1257486" cy="1233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19753" y="4553658"/>
            <a:ext cx="1507016" cy="7161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38424" y="5966378"/>
            <a:ext cx="1305105" cy="12336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0553" y="7046972"/>
            <a:ext cx="1074159" cy="6644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581" y="445594"/>
            <a:ext cx="852418" cy="9584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7323" y="4825029"/>
            <a:ext cx="4167503" cy="657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0164" y="804364"/>
            <a:ext cx="2732816" cy="62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3458" y="1541610"/>
            <a:ext cx="8310074" cy="7362608"/>
            <a:chOff x="1573458" y="1541610"/>
            <a:chExt cx="8310074" cy="73626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3458" y="1541610"/>
              <a:ext cx="8310074" cy="7362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85671" y="4091016"/>
            <a:ext cx="6186465" cy="16727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5063" y="969718"/>
            <a:ext cx="1873521" cy="7161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358" y="7386281"/>
            <a:ext cx="8273000" cy="1300858"/>
            <a:chOff x="968358" y="7386281"/>
            <a:chExt cx="8273000" cy="13008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358" y="7386281"/>
              <a:ext cx="8273000" cy="13008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358" y="1615866"/>
            <a:ext cx="7061241" cy="5625365"/>
            <a:chOff x="968358" y="1615866"/>
            <a:chExt cx="7061241" cy="56253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358" y="1615866"/>
              <a:ext cx="7061241" cy="56253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70892" y="3498644"/>
            <a:ext cx="6076617" cy="16727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820" y="989420"/>
            <a:ext cx="2059635" cy="62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0114" y="1879748"/>
            <a:ext cx="9324883" cy="3940941"/>
            <a:chOff x="520114" y="1879748"/>
            <a:chExt cx="9324883" cy="3940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114" y="1879748"/>
              <a:ext cx="9324883" cy="3940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0114" y="6043403"/>
            <a:ext cx="9324883" cy="2546195"/>
            <a:chOff x="520114" y="6043403"/>
            <a:chExt cx="9324883" cy="25461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114" y="6043403"/>
              <a:ext cx="9324883" cy="25461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14735" y="4353836"/>
            <a:ext cx="5989912" cy="21456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820" y="989420"/>
            <a:ext cx="3250749" cy="62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0114" y="1795560"/>
            <a:ext cx="8622743" cy="7151224"/>
            <a:chOff x="520114" y="1795560"/>
            <a:chExt cx="8622743" cy="71512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114" y="1795560"/>
              <a:ext cx="8622743" cy="7151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5279" y="4128117"/>
            <a:ext cx="5815779" cy="1199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723" y="1642283"/>
            <a:ext cx="2669968" cy="6204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9228" y="2371787"/>
            <a:ext cx="10159545" cy="5502731"/>
            <a:chOff x="579228" y="2371787"/>
            <a:chExt cx="10159545" cy="55027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228" y="2371787"/>
              <a:ext cx="10159545" cy="5502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785" y="1141042"/>
            <a:ext cx="4367459" cy="41568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5371" y="5528219"/>
            <a:ext cx="3179944" cy="1830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86011" y="5256910"/>
            <a:ext cx="6219048" cy="124275"/>
            <a:chOff x="-2186011" y="5256910"/>
            <a:chExt cx="6219048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1031" y="3437304"/>
            <a:ext cx="9756963" cy="3444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20513" y="9105892"/>
            <a:ext cx="13133181" cy="164571"/>
            <a:chOff x="4620513" y="9105892"/>
            <a:chExt cx="13133181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620513" y="9105892"/>
              <a:ext cx="13133181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784" y="1141037"/>
            <a:ext cx="3722015" cy="41568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5371" y="5528221"/>
            <a:ext cx="4384601" cy="18300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0199" y="1581886"/>
            <a:ext cx="752757" cy="703828"/>
            <a:chOff x="1410199" y="1581886"/>
            <a:chExt cx="752757" cy="7038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9451" y="3248189"/>
            <a:ext cx="2982984" cy="23037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5900" y="5196630"/>
            <a:ext cx="1869588" cy="9466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5874" y="3253631"/>
            <a:ext cx="2807576" cy="22117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9107" y="5120767"/>
            <a:ext cx="7392174" cy="19570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785" y="1141042"/>
            <a:ext cx="4246440" cy="41568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5371" y="5528219"/>
            <a:ext cx="6556134" cy="1858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4280" y="1900103"/>
            <a:ext cx="13990782" cy="6645622"/>
            <a:chOff x="1644280" y="1900103"/>
            <a:chExt cx="13990782" cy="6645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4280" y="1900103"/>
              <a:ext cx="13990782" cy="66456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0982" y="1193763"/>
            <a:ext cx="2002835" cy="7161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4867" y="2194066"/>
            <a:ext cx="14163986" cy="6227609"/>
            <a:chOff x="1604867" y="2194066"/>
            <a:chExt cx="14163986" cy="62276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867" y="2194066"/>
              <a:ext cx="14163986" cy="62276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1573" y="1445239"/>
            <a:ext cx="2712930" cy="7161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4111" y="1937007"/>
            <a:ext cx="15417465" cy="7005311"/>
            <a:chOff x="1004111" y="1937007"/>
            <a:chExt cx="15417465" cy="70053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111" y="1937007"/>
              <a:ext cx="15417465" cy="70053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816" y="1174063"/>
            <a:ext cx="2390026" cy="7161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418" cy="9584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27586" y="2621686"/>
            <a:ext cx="6171429" cy="1583240"/>
            <a:chOff x="8827586" y="2621686"/>
            <a:chExt cx="6171429" cy="15832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7586" y="2621686"/>
              <a:ext cx="6171429" cy="15832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2487" y="764048"/>
            <a:ext cx="5804571" cy="7839384"/>
            <a:chOff x="1752487" y="764048"/>
            <a:chExt cx="5804571" cy="78393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487" y="764048"/>
              <a:ext cx="5804571" cy="78393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57559" y="7005911"/>
            <a:ext cx="2179310" cy="297508"/>
            <a:chOff x="4857559" y="7005911"/>
            <a:chExt cx="2179310" cy="2975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7559" y="7005911"/>
              <a:ext cx="2179310" cy="297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27586" y="5414778"/>
            <a:ext cx="6171429" cy="1739887"/>
            <a:chOff x="8827586" y="5414778"/>
            <a:chExt cx="6171429" cy="17398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7586" y="5414778"/>
              <a:ext cx="6171429" cy="1739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2022-10-11T01:01:43Z</dcterms:created>
  <dcterms:modified xsi:type="dcterms:W3CDTF">2022-10-11T01:01:43Z</dcterms:modified>
</cp:coreProperties>
</file>